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7" r:id="rId4"/>
    <p:sldId id="268" r:id="rId5"/>
    <p:sldId id="271" r:id="rId6"/>
    <p:sldId id="272" r:id="rId7"/>
    <p:sldId id="273" r:id="rId8"/>
    <p:sldId id="276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4674" autoAdjust="0"/>
  </p:normalViewPr>
  <p:slideViewPr>
    <p:cSldViewPr snapToGrid="0">
      <p:cViewPr varScale="1">
        <p:scale>
          <a:sx n="124" d="100"/>
          <a:sy n="124" d="100"/>
        </p:scale>
        <p:origin x="68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39347-5A8F-4893-B2A1-0E0DE1BFCEB8}" type="datetimeFigureOut">
              <a:rPr lang="en-US" smtClean="0"/>
              <a:t>12/20/15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FB05C-31B9-4A19-A114-B7923A31E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92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FB05C-31B9-4A19-A114-B7923A31E7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80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B3C7-9CC5-46B6-BE29-E1938FEB7DC3}" type="datetimeFigureOut">
              <a:rPr lang="en-US" smtClean="0"/>
              <a:t>12/20/15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7BF89-812B-45F1-BC0A-A3E2BDD7348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750" y="441789"/>
            <a:ext cx="1267900" cy="48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722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B3C7-9CC5-46B6-BE29-E1938FEB7DC3}" type="datetimeFigureOut">
              <a:rPr lang="en-US" smtClean="0"/>
              <a:t>12/20/15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7BF89-812B-45F1-BC0A-A3E2BDD7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82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B3C7-9CC5-46B6-BE29-E1938FEB7DC3}" type="datetimeFigureOut">
              <a:rPr lang="en-US" smtClean="0"/>
              <a:t>12/20/15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7BF89-812B-45F1-BC0A-A3E2BDD7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3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B3C7-9CC5-46B6-BE29-E1938FEB7DC3}" type="datetimeFigureOut">
              <a:rPr lang="en-US" smtClean="0"/>
              <a:t>12/20/15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7BF89-812B-45F1-BC0A-A3E2BDD7348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9850" y="185738"/>
            <a:ext cx="1267900" cy="48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7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B3C7-9CC5-46B6-BE29-E1938FEB7DC3}" type="datetimeFigureOut">
              <a:rPr lang="en-US" smtClean="0"/>
              <a:t>12/20/15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7BF89-812B-45F1-BC0A-A3E2BDD7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4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B3C7-9CC5-46B6-BE29-E1938FEB7DC3}" type="datetimeFigureOut">
              <a:rPr lang="en-US" smtClean="0"/>
              <a:t>12/20/15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7BF89-812B-45F1-BC0A-A3E2BDD7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B3C7-9CC5-46B6-BE29-E1938FEB7DC3}" type="datetimeFigureOut">
              <a:rPr lang="en-US" smtClean="0"/>
              <a:t>12/20/15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7BF89-812B-45F1-BC0A-A3E2BDD7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3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B3C7-9CC5-46B6-BE29-E1938FEB7DC3}" type="datetimeFigureOut">
              <a:rPr lang="en-US" smtClean="0"/>
              <a:t>12/20/15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7BF89-812B-45F1-BC0A-A3E2BDD7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2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B3C7-9CC5-46B6-BE29-E1938FEB7DC3}" type="datetimeFigureOut">
              <a:rPr lang="en-US" smtClean="0"/>
              <a:t>12/20/15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7BF89-812B-45F1-BC0A-A3E2BDD7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3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B3C7-9CC5-46B6-BE29-E1938FEB7DC3}" type="datetimeFigureOut">
              <a:rPr lang="en-US" smtClean="0"/>
              <a:t>12/20/15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7BF89-812B-45F1-BC0A-A3E2BDD7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00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3B3C7-9CC5-46B6-BE29-E1938FEB7DC3}" type="datetimeFigureOut">
              <a:rPr lang="en-US" smtClean="0"/>
              <a:t>12/20/15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7BF89-812B-45F1-BC0A-A3E2BDD7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8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3B3C7-9CC5-46B6-BE29-E1938FEB7DC3}" type="datetimeFigureOut">
              <a:rPr lang="en-US" smtClean="0"/>
              <a:t>12/20/15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BF89-812B-45F1-BC0A-A3E2BDD7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COC Amsterdam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ALV 16 December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2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534846"/>
          </a:xfrm>
        </p:spPr>
        <p:txBody>
          <a:bodyPr/>
          <a:lstStyle/>
          <a:p>
            <a:r>
              <a:rPr lang="en-US" b="1" dirty="0" err="1" smtClean="0"/>
              <a:t>Voorstellen</a:t>
            </a:r>
            <a:r>
              <a:rPr lang="en-US" b="1" dirty="0" smtClean="0"/>
              <a:t> </a:t>
            </a:r>
            <a:r>
              <a:rPr lang="en-US" b="1" dirty="0" err="1" smtClean="0"/>
              <a:t>Willeke</a:t>
            </a:r>
            <a:r>
              <a:rPr lang="en-US" b="1" dirty="0" smtClean="0"/>
              <a:t> </a:t>
            </a:r>
            <a:r>
              <a:rPr lang="en-US" b="1" dirty="0" err="1" smtClean="0"/>
              <a:t>Morren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Pauze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Uitslag</a:t>
            </a:r>
            <a:r>
              <a:rPr lang="en-US" b="1" dirty="0" smtClean="0"/>
              <a:t> stemming</a:t>
            </a:r>
            <a:br>
              <a:rPr lang="en-US" b="1" dirty="0" smtClean="0"/>
            </a:br>
            <a:r>
              <a:rPr lang="en-US" b="1" dirty="0" err="1" smtClean="0"/>
              <a:t>Wvttk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0563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nl-NL" dirty="0"/>
              <a:t>Opening en welkom door de voorzitter 			19.30-19.35</a:t>
            </a:r>
            <a:endParaRPr lang="en-US" dirty="0"/>
          </a:p>
          <a:p>
            <a:pPr lvl="0"/>
            <a:r>
              <a:rPr lang="nl-NL" dirty="0"/>
              <a:t>Vaststellen notulen 18 juni 2015 </a:t>
            </a:r>
            <a:r>
              <a:rPr lang="nl-NL" i="1" dirty="0"/>
              <a:t>(besluit)	</a:t>
            </a:r>
            <a:r>
              <a:rPr lang="nl-NL" dirty="0"/>
              <a:t> 		19.35-19.40</a:t>
            </a:r>
            <a:endParaRPr lang="en-US" dirty="0"/>
          </a:p>
          <a:p>
            <a:pPr lvl="0"/>
            <a:r>
              <a:rPr lang="nl-NL" dirty="0"/>
              <a:t>Mededelingen &amp; Actualiteiten 				</a:t>
            </a:r>
            <a:r>
              <a:rPr lang="nl-NL" dirty="0" smtClean="0"/>
              <a:t>19.40-19.50</a:t>
            </a:r>
            <a:endParaRPr lang="en-US" dirty="0"/>
          </a:p>
          <a:p>
            <a:pPr lvl="0"/>
            <a:r>
              <a:rPr lang="nl-NL" dirty="0"/>
              <a:t>Jaarplan 2016 </a:t>
            </a:r>
            <a:r>
              <a:rPr lang="nl-NL" i="1" dirty="0"/>
              <a:t>(besluit)					</a:t>
            </a:r>
            <a:r>
              <a:rPr lang="nl-NL" dirty="0" smtClean="0"/>
              <a:t>19.50-20.05</a:t>
            </a:r>
            <a:endParaRPr lang="en-US" dirty="0"/>
          </a:p>
          <a:p>
            <a:pPr lvl="0"/>
            <a:r>
              <a:rPr lang="nl-NL" dirty="0"/>
              <a:t>Bestemmen van reserves </a:t>
            </a:r>
            <a:r>
              <a:rPr lang="nl-NL" i="1" dirty="0"/>
              <a:t>(besluit)</a:t>
            </a:r>
            <a:r>
              <a:rPr lang="nl-NL" dirty="0"/>
              <a:t>				20.05-20.10</a:t>
            </a:r>
            <a:endParaRPr lang="en-US" dirty="0"/>
          </a:p>
          <a:p>
            <a:pPr lvl="0"/>
            <a:r>
              <a:rPr lang="nl-NL" dirty="0"/>
              <a:t>Jaarbegroting 2016 </a:t>
            </a:r>
            <a:r>
              <a:rPr lang="nl-NL" i="1" dirty="0"/>
              <a:t>(besluit)	</a:t>
            </a:r>
            <a:r>
              <a:rPr lang="nl-NL" dirty="0"/>
              <a:t>			</a:t>
            </a:r>
            <a:r>
              <a:rPr lang="nl-NL" dirty="0" smtClean="0"/>
              <a:t>20.10-20.20</a:t>
            </a:r>
            <a:endParaRPr lang="en-US" dirty="0"/>
          </a:p>
          <a:p>
            <a:pPr lvl="0"/>
            <a:r>
              <a:rPr lang="nl-NL" dirty="0"/>
              <a:t>Voorstellen kandidaat Willeke Morren en stemming	</a:t>
            </a:r>
            <a:r>
              <a:rPr lang="nl-NL" dirty="0" smtClean="0"/>
              <a:t>20.20-20.30</a:t>
            </a:r>
            <a:endParaRPr lang="en-US" dirty="0"/>
          </a:p>
          <a:p>
            <a:pPr lvl="0"/>
            <a:r>
              <a:rPr lang="nl-NL" dirty="0"/>
              <a:t>Pauze							</a:t>
            </a:r>
            <a:r>
              <a:rPr lang="nl-NL" dirty="0" smtClean="0"/>
              <a:t>20.30-20.45</a:t>
            </a:r>
            <a:endParaRPr lang="en-US" dirty="0"/>
          </a:p>
          <a:p>
            <a:pPr lvl="0"/>
            <a:r>
              <a:rPr lang="nl-NL" dirty="0"/>
              <a:t>Uitslag stemming benoeming Willeke Morren		</a:t>
            </a:r>
            <a:r>
              <a:rPr lang="nl-NL" dirty="0" smtClean="0"/>
              <a:t>20.45-20.50</a:t>
            </a:r>
            <a:endParaRPr lang="en-US" dirty="0"/>
          </a:p>
          <a:p>
            <a:pPr lvl="0"/>
            <a:r>
              <a:rPr lang="nl-NL" dirty="0"/>
              <a:t>WVTTK 							20.50-21.00</a:t>
            </a:r>
            <a:endParaRPr lang="en-US" dirty="0"/>
          </a:p>
          <a:p>
            <a:pPr lvl="0"/>
            <a:r>
              <a:rPr lang="nl-NL" dirty="0"/>
              <a:t>Sluiting en borrel						21.00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893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51800"/>
          </a:xfrm>
        </p:spPr>
        <p:txBody>
          <a:bodyPr/>
          <a:lstStyle/>
          <a:p>
            <a:r>
              <a:rPr lang="en-US" b="1" dirty="0" smtClean="0"/>
              <a:t>Opening &amp; Welkom</a:t>
            </a:r>
            <a:br>
              <a:rPr lang="en-US" b="1" dirty="0" smtClean="0"/>
            </a:br>
            <a:r>
              <a:rPr lang="en-US" b="1" dirty="0" err="1" smtClean="0"/>
              <a:t>Notulen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Mededelingen</a:t>
            </a:r>
            <a:r>
              <a:rPr lang="en-US" b="1" dirty="0" smtClean="0"/>
              <a:t> &amp; </a:t>
            </a:r>
            <a:r>
              <a:rPr lang="en-US" b="1" dirty="0" err="1" smtClean="0"/>
              <a:t>Actualiteiten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68912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Jaarplan </a:t>
            </a:r>
            <a:r>
              <a:rPr lang="nl-NL" b="1" dirty="0" smtClean="0"/>
              <a:t>2016 </a:t>
            </a:r>
            <a:r>
              <a:rPr lang="nl-NL" i="1" dirty="0" smtClean="0"/>
              <a:t>(besluit)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Terugblik</a:t>
            </a:r>
            <a:r>
              <a:rPr lang="en-US" dirty="0" smtClean="0"/>
              <a:t> 2015:</a:t>
            </a:r>
          </a:p>
          <a:p>
            <a:pPr>
              <a:buFontTx/>
              <a:buChar char="-"/>
            </a:pPr>
            <a:r>
              <a:rPr lang="en-US" dirty="0" err="1" smtClean="0"/>
              <a:t>herorientatie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/>
              <a:t>v</a:t>
            </a:r>
            <a:r>
              <a:rPr lang="nl-NL" dirty="0" err="1" smtClean="0"/>
              <a:t>an</a:t>
            </a:r>
            <a:r>
              <a:rPr lang="nl-NL" dirty="0" smtClean="0"/>
              <a:t> ‘instituut’ naar ‘beweging’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structuurkader COC Amsterdam </a:t>
            </a:r>
          </a:p>
          <a:p>
            <a:pPr lvl="1">
              <a:buFontTx/>
              <a:buChar char="-"/>
            </a:pPr>
            <a:r>
              <a:rPr lang="nl-NL" dirty="0" smtClean="0"/>
              <a:t>inhoudelijke focusgebieden </a:t>
            </a:r>
          </a:p>
          <a:p>
            <a:pPr lvl="1">
              <a:buFontTx/>
              <a:buChar char="-"/>
            </a:pPr>
            <a:r>
              <a:rPr lang="nl-NL" dirty="0" smtClean="0"/>
              <a:t>duidelijk opbouw vrijwilligersorganisatie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743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Jaarplan 2016 </a:t>
            </a:r>
            <a:r>
              <a:rPr lang="nl-NL" i="1" dirty="0"/>
              <a:t>(besluit)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Prioriteiten</a:t>
            </a:r>
            <a:r>
              <a:rPr lang="en-US" dirty="0" smtClean="0"/>
              <a:t> 2016:</a:t>
            </a:r>
          </a:p>
          <a:p>
            <a:pPr lvl="1"/>
            <a:r>
              <a:rPr lang="nl-NL" dirty="0"/>
              <a:t>versterken van professionaliteit en capaciteit van vrijwilligers en </a:t>
            </a:r>
            <a:r>
              <a:rPr lang="nl-NL" dirty="0" smtClean="0"/>
              <a:t>middelen</a:t>
            </a:r>
          </a:p>
          <a:p>
            <a:pPr lvl="1"/>
            <a:r>
              <a:rPr lang="nl-NL" dirty="0" smtClean="0"/>
              <a:t>vergroten </a:t>
            </a:r>
            <a:r>
              <a:rPr lang="nl-NL" dirty="0"/>
              <a:t>van betrokkenheid van supporters van COC </a:t>
            </a:r>
            <a:r>
              <a:rPr lang="nl-NL" dirty="0" smtClean="0"/>
              <a:t>Amsterdam</a:t>
            </a:r>
          </a:p>
          <a:p>
            <a:pPr lvl="1"/>
            <a:r>
              <a:rPr lang="nl-NL" dirty="0"/>
              <a:t>vergroten zichtbaarheid van vrijwilligers en activiteiten van COC </a:t>
            </a:r>
            <a:r>
              <a:rPr lang="nl-NL" dirty="0" smtClean="0"/>
              <a:t>Amsterdam</a:t>
            </a:r>
          </a:p>
          <a:p>
            <a:pPr lvl="1"/>
            <a:r>
              <a:rPr lang="nl-NL" dirty="0"/>
              <a:t>focus en versterken van inhoudelijke </a:t>
            </a:r>
            <a:r>
              <a:rPr lang="nl-NL" dirty="0" smtClean="0"/>
              <a:t>pijlers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nl-NL" dirty="0" smtClean="0"/>
              <a:t>Kernwoorden 2016: zichtbaarheid en verbinding </a:t>
            </a:r>
          </a:p>
        </p:txBody>
      </p:sp>
    </p:spTree>
    <p:extLst>
      <p:ext uri="{BB962C8B-B14F-4D97-AF65-F5344CB8AC3E}">
        <p14:creationId xmlns:p14="http://schemas.microsoft.com/office/powerpoint/2010/main" val="3143154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Jaarplan</a:t>
            </a:r>
            <a:r>
              <a:rPr lang="en-US" b="1" dirty="0" smtClean="0"/>
              <a:t> 2016 </a:t>
            </a:r>
            <a:r>
              <a:rPr lang="en-US" i="1" dirty="0" smtClean="0"/>
              <a:t>(</a:t>
            </a:r>
            <a:r>
              <a:rPr lang="en-US" i="1" dirty="0" err="1" smtClean="0"/>
              <a:t>besluit</a:t>
            </a:r>
            <a:r>
              <a:rPr lang="en-US" i="1" dirty="0" smtClean="0"/>
              <a:t>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Inhoudelijke</a:t>
            </a:r>
            <a:r>
              <a:rPr lang="en-US" dirty="0" smtClean="0"/>
              <a:t> </a:t>
            </a:r>
            <a:r>
              <a:rPr lang="en-US" dirty="0" err="1" smtClean="0"/>
              <a:t>aandachtsgebieden</a:t>
            </a:r>
            <a:endParaRPr lang="en-US" dirty="0" smtClean="0"/>
          </a:p>
          <a:p>
            <a:pPr lvl="1"/>
            <a:r>
              <a:rPr lang="nl-NL" dirty="0"/>
              <a:t>werving </a:t>
            </a:r>
            <a:r>
              <a:rPr lang="nl-NL" dirty="0" smtClean="0"/>
              <a:t>bestuursleden </a:t>
            </a:r>
            <a:r>
              <a:rPr lang="nl-NL" dirty="0"/>
              <a:t>Voorlichting / Zorg &amp; </a:t>
            </a:r>
            <a:r>
              <a:rPr lang="nl-NL" dirty="0" smtClean="0"/>
              <a:t>Welzijn, Ontmoeting </a:t>
            </a:r>
            <a:r>
              <a:rPr lang="nl-NL" dirty="0"/>
              <a:t>&amp; </a:t>
            </a:r>
            <a:r>
              <a:rPr lang="nl-NL" dirty="0" smtClean="0"/>
              <a:t>Empowerment, Belangenbehartiging </a:t>
            </a:r>
            <a:r>
              <a:rPr lang="nl-NL" dirty="0"/>
              <a:t>&amp; Veiligheid</a:t>
            </a:r>
          </a:p>
          <a:p>
            <a:pPr lvl="1"/>
            <a:r>
              <a:rPr lang="nl-NL" dirty="0" smtClean="0"/>
              <a:t>het </a:t>
            </a:r>
            <a:r>
              <a:rPr lang="nl-NL" dirty="0"/>
              <a:t>aantrekken van nieuwe </a:t>
            </a:r>
            <a:r>
              <a:rPr lang="nl-NL" dirty="0" smtClean="0"/>
              <a:t>voorlichters (vrouwen/ bi-cultureel)</a:t>
            </a:r>
          </a:p>
          <a:p>
            <a:pPr lvl="1"/>
            <a:r>
              <a:rPr lang="nl-NL" dirty="0" smtClean="0"/>
              <a:t>pilot cocktail project</a:t>
            </a:r>
          </a:p>
          <a:p>
            <a:pPr lvl="1"/>
            <a:r>
              <a:rPr lang="nl-NL" dirty="0" smtClean="0"/>
              <a:t>opstarten consultteam </a:t>
            </a:r>
          </a:p>
          <a:p>
            <a:pPr lvl="1"/>
            <a:r>
              <a:rPr lang="nl-NL" dirty="0"/>
              <a:t>opzetten inhoudelijke </a:t>
            </a:r>
            <a:r>
              <a:rPr lang="nl-NL" dirty="0" smtClean="0"/>
              <a:t>beleid Zorg &amp; Welzijn, Belangenbehartiging, Veiligheid, Ontmoeting &amp; Empowerment, Vrijwilligers en Vereniging</a:t>
            </a:r>
          </a:p>
          <a:p>
            <a:pPr lvl="1"/>
            <a:r>
              <a:rPr lang="nl-NL" dirty="0"/>
              <a:t>n</a:t>
            </a:r>
            <a:r>
              <a:rPr lang="nl-NL" dirty="0" smtClean="0"/>
              <a:t>ieuwe website</a:t>
            </a:r>
          </a:p>
          <a:p>
            <a:pPr lvl="1"/>
            <a:r>
              <a:rPr lang="nl-NL" dirty="0" smtClean="0"/>
              <a:t>70-jarig bestaan</a:t>
            </a:r>
          </a:p>
          <a:p>
            <a:pPr lvl="1"/>
            <a:r>
              <a:rPr lang="nl-NL" dirty="0" smtClean="0"/>
              <a:t>meer activiteiten voor vrijwilligers en leden (</a:t>
            </a:r>
            <a:r>
              <a:rPr lang="nl-NL" dirty="0" err="1" smtClean="0"/>
              <a:t>bijv</a:t>
            </a:r>
            <a:r>
              <a:rPr lang="nl-NL" dirty="0" smtClean="0"/>
              <a:t> rondom </a:t>
            </a:r>
            <a:r>
              <a:rPr lang="nl-NL" dirty="0" err="1" smtClean="0"/>
              <a:t>Europride</a:t>
            </a:r>
            <a:r>
              <a:rPr lang="nl-NL" dirty="0" smtClean="0"/>
              <a:t>)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8388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Herbestemmen huidige </a:t>
            </a:r>
            <a:r>
              <a:rPr lang="nl-NL" b="1" dirty="0"/>
              <a:t>reserves </a:t>
            </a:r>
            <a:r>
              <a:rPr lang="nl-NL" i="1" dirty="0"/>
              <a:t>(besluit)</a:t>
            </a:r>
            <a:r>
              <a:rPr lang="nl-NL" dirty="0"/>
              <a:t>		</a:t>
            </a:r>
            <a:endParaRPr lang="en-US" dirty="0"/>
          </a:p>
        </p:txBody>
      </p:sp>
      <p:pic>
        <p:nvPicPr>
          <p:cNvPr id="5" name="Afbeelding 4" descr="ALV 20151216 slide 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12" y="753532"/>
            <a:ext cx="10800000" cy="7631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35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Bestemmingsbeleid reserves </a:t>
            </a:r>
            <a:r>
              <a:rPr lang="nl-NL" i="1" dirty="0"/>
              <a:t>(besluit)</a:t>
            </a:r>
            <a:r>
              <a:rPr lang="nl-NL" dirty="0"/>
              <a:t>		</a:t>
            </a:r>
            <a:endParaRPr lang="en-US" dirty="0"/>
          </a:p>
        </p:txBody>
      </p:sp>
      <p:pic>
        <p:nvPicPr>
          <p:cNvPr id="3" name="Afbeelding 2" descr="ALV 20151216 slide 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07" y="709269"/>
            <a:ext cx="10800000" cy="763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0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Jaarbegroting </a:t>
            </a:r>
            <a:r>
              <a:rPr lang="nl-NL" b="1" dirty="0" smtClean="0"/>
              <a:t>2016 </a:t>
            </a:r>
            <a:r>
              <a:rPr lang="nl-NL" i="1" dirty="0" smtClean="0"/>
              <a:t>(besluit)</a:t>
            </a:r>
            <a:endParaRPr lang="en-US" i="1" dirty="0"/>
          </a:p>
        </p:txBody>
      </p:sp>
      <p:pic>
        <p:nvPicPr>
          <p:cNvPr id="5" name="Afbeelding 4" descr="ALV 20151216 slide 3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34" y="677338"/>
            <a:ext cx="9000000" cy="6359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863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179</Words>
  <Application>Microsoft Macintosh PowerPoint</Application>
  <PresentationFormat>Widescreen</PresentationFormat>
  <Paragraphs>45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COC Amsterdam</vt:lpstr>
      <vt:lpstr>Agenda</vt:lpstr>
      <vt:lpstr>Opening &amp; Welkom Notulen Mededelingen &amp; Actualiteiten</vt:lpstr>
      <vt:lpstr>Jaarplan 2016 (besluit)</vt:lpstr>
      <vt:lpstr>Jaarplan 2016 (besluit)</vt:lpstr>
      <vt:lpstr>Jaarplan 2016 (besluit)</vt:lpstr>
      <vt:lpstr>Herbestemmen huidige reserves (besluit)  </vt:lpstr>
      <vt:lpstr>Bestemmingsbeleid reserves (besluit)  </vt:lpstr>
      <vt:lpstr>Jaarbegroting 2016 (besluit)</vt:lpstr>
      <vt:lpstr>Voorstellen Willeke Morren Pauze Uitslag stemming Wvttk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COC Amsterdam</dc:title>
  <dc:creator>Jackie Breedveld</dc:creator>
  <cp:lastModifiedBy>Microsoft Office User</cp:lastModifiedBy>
  <cp:revision>30</cp:revision>
  <dcterms:created xsi:type="dcterms:W3CDTF">2015-06-14T15:46:33Z</dcterms:created>
  <dcterms:modified xsi:type="dcterms:W3CDTF">2015-12-20T15:35:20Z</dcterms:modified>
</cp:coreProperties>
</file>